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9" r:id="rId4"/>
    <p:sldId id="270" r:id="rId5"/>
    <p:sldId id="271" r:id="rId6"/>
    <p:sldId id="272" r:id="rId7"/>
    <p:sldId id="273" r:id="rId8"/>
    <p:sldId id="278" r:id="rId9"/>
    <p:sldId id="276" r:id="rId10"/>
    <p:sldId id="275" r:id="rId11"/>
    <p:sldId id="280" r:id="rId12"/>
    <p:sldId id="281" r:id="rId13"/>
    <p:sldId id="282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7DE5A4-56E9-965D-2532-75F7411905C3}" v="55" dt="2022-10-09T18:42:41.675"/>
    <p1510:client id="{9AFF0D5E-6E29-83C0-82B8-80CA9EC8B315}" v="39" dt="2022-10-09T18:38:07.6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95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20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10.10.2022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10.10.2022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10.10.2022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10.10.2022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10.10.2022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10.10.2022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10.10.2022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10.10.2022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10.10.2022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10.10.2022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10.10.2022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pPr/>
              <a:t>10.10.2022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zytkownik\Desktop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192000" cy="6857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zytkownik\Desktop\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192000" cy="6857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88018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zytkownik\Desktop\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19282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88018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zytkownik\Desktop\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82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88018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zytkownik\Desktop\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82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88018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zytkownik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82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09380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zytkownik\Desktop\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82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04611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zytkownik\Desktop\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2192000" cy="6857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12310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zytkownik\Desktop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819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7818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zytkownik\Desktop\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821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0171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zytkownik\Desktop\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82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695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zytkownik\Desktop\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7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28439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zytkownik\Desktop\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82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2542797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Niestandardowy</PresentationFormat>
  <Paragraphs>0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dell</dc:creator>
  <cp:lastModifiedBy>dell</cp:lastModifiedBy>
  <cp:revision>52</cp:revision>
  <dcterms:created xsi:type="dcterms:W3CDTF">2022-10-09T18:35:32Z</dcterms:created>
  <dcterms:modified xsi:type="dcterms:W3CDTF">2022-10-10T18:00:59Z</dcterms:modified>
</cp:coreProperties>
</file>