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4" r:id="rId4"/>
    <p:sldId id="270" r:id="rId5"/>
    <p:sldId id="262" r:id="rId6"/>
    <p:sldId id="263" r:id="rId7"/>
    <p:sldId id="257" r:id="rId8"/>
    <p:sldId id="258" r:id="rId9"/>
    <p:sldId id="271" r:id="rId10"/>
    <p:sldId id="269" r:id="rId11"/>
    <p:sldId id="272" r:id="rId12"/>
    <p:sldId id="277" r:id="rId13"/>
    <p:sldId id="273" r:id="rId14"/>
    <p:sldId id="280" r:id="rId15"/>
    <p:sldId id="287" r:id="rId16"/>
    <p:sldId id="259" r:id="rId17"/>
    <p:sldId id="286" r:id="rId18"/>
    <p:sldId id="276" r:id="rId19"/>
    <p:sldId id="290" r:id="rId20"/>
    <p:sldId id="291" r:id="rId21"/>
    <p:sldId id="288" r:id="rId22"/>
    <p:sldId id="285" r:id="rId23"/>
    <p:sldId id="274" r:id="rId24"/>
    <p:sldId id="283" r:id="rId25"/>
    <p:sldId id="281" r:id="rId26"/>
    <p:sldId id="284" r:id="rId27"/>
    <p:sldId id="275" r:id="rId28"/>
    <p:sldId id="267" r:id="rId29"/>
    <p:sldId id="265" r:id="rId30"/>
    <p:sldId id="266" r:id="rId31"/>
    <p:sldId id="279" r:id="rId32"/>
    <p:sldId id="289" r:id="rId33"/>
    <p:sldId id="278" r:id="rId34"/>
    <p:sldId id="268" r:id="rId35"/>
    <p:sldId id="292" r:id="rId36"/>
  </p:sldIdLst>
  <p:sldSz cx="9144000" cy="6858000" type="screen4x3"/>
  <p:notesSz cx="6858000" cy="9144000"/>
  <p:defaultTextStyle>
    <a:defPPr>
      <a:defRPr lang="sk-S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3399"/>
    <a:srgbClr val="3333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48" autoAdjust="0"/>
    <p:restoredTop sz="94660"/>
  </p:normalViewPr>
  <p:slideViewPr>
    <p:cSldViewPr>
      <p:cViewPr varScale="1">
        <p:scale>
          <a:sx n="86" d="100"/>
          <a:sy n="86" d="100"/>
        </p:scale>
        <p:origin x="129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F766D-02F3-4704-A564-7C14886D3ABD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384346282"/>
      </p:ext>
    </p:extLst>
  </p:cSld>
  <p:clrMapOvr>
    <a:masterClrMapping/>
  </p:clrMapOvr>
  <p:transition spd="med" advTm="3000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44D79-C34C-4CC8-A85D-EC7C6B65DCE8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07464467"/>
      </p:ext>
    </p:extLst>
  </p:cSld>
  <p:clrMapOvr>
    <a:masterClrMapping/>
  </p:clrMapOvr>
  <p:transition spd="med" advTm="3000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672C6-1920-4DFA-B689-FC50F87344D9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391025318"/>
      </p:ext>
    </p:extLst>
  </p:cSld>
  <p:clrMapOvr>
    <a:masterClrMapping/>
  </p:clrMapOvr>
  <p:transition spd="med" advTm="3000">
    <p:pull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grafu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sk-SK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76223-5516-4047-9745-D2D59C22EECB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785855111"/>
      </p:ext>
    </p:extLst>
  </p:cSld>
  <p:clrMapOvr>
    <a:masterClrMapping/>
  </p:clrMapOvr>
  <p:transition spd="med" advTm="3000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2C07F-3607-4F08-9B30-3A4E88711462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503249003"/>
      </p:ext>
    </p:extLst>
  </p:cSld>
  <p:clrMapOvr>
    <a:masterClrMapping/>
  </p:clrMapOvr>
  <p:transition spd="med" advTm="3000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17ABD-537B-4A8D-9232-19285B829E86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554440383"/>
      </p:ext>
    </p:extLst>
  </p:cSld>
  <p:clrMapOvr>
    <a:masterClrMapping/>
  </p:clrMapOvr>
  <p:transition spd="med" advTm="3000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457D7-761E-491E-9A7B-D9C1509AC057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431426326"/>
      </p:ext>
    </p:extLst>
  </p:cSld>
  <p:clrMapOvr>
    <a:masterClrMapping/>
  </p:clrMapOvr>
  <p:transition spd="med" advTm="3000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84C44-32A0-40E0-B13B-6D1E5D740203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23777112"/>
      </p:ext>
    </p:extLst>
  </p:cSld>
  <p:clrMapOvr>
    <a:masterClrMapping/>
  </p:clrMapOvr>
  <p:transition spd="med" advTm="3000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F4D9F-3B46-4835-B9F8-8F2E27BB0AF4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653761457"/>
      </p:ext>
    </p:extLst>
  </p:cSld>
  <p:clrMapOvr>
    <a:masterClrMapping/>
  </p:clrMapOvr>
  <p:transition spd="med" advTm="3000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1B32A-1341-4384-A17F-BD17EDD0785D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110382376"/>
      </p:ext>
    </p:extLst>
  </p:cSld>
  <p:clrMapOvr>
    <a:masterClrMapping/>
  </p:clrMapOvr>
  <p:transition spd="med" advTm="3000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85E19-B4E5-4172-89FA-E8FCC5A11529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095405265"/>
      </p:ext>
    </p:extLst>
  </p:cSld>
  <p:clrMapOvr>
    <a:masterClrMapping/>
  </p:clrMapOvr>
  <p:transition spd="med" advTm="3000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ED237-5454-4E6F-A576-445D40AD268D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062060022"/>
      </p:ext>
    </p:extLst>
  </p:cSld>
  <p:clrMapOvr>
    <a:masterClrMapping/>
  </p:clrMapOvr>
  <p:transition spd="med" advTm="3000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 smtClean="0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 smtClean="0"/>
              <a:t>Kliknite sem a upravte štýly predlohy textu.</a:t>
            </a:r>
          </a:p>
          <a:p>
            <a:pPr lvl="1"/>
            <a:r>
              <a:rPr lang="sk-SK" altLang="en-US" smtClean="0"/>
              <a:t>Druhá úroveň</a:t>
            </a:r>
          </a:p>
          <a:p>
            <a:pPr lvl="2"/>
            <a:r>
              <a:rPr lang="sk-SK" altLang="en-US" smtClean="0"/>
              <a:t>Tretia úroveň</a:t>
            </a:r>
          </a:p>
          <a:p>
            <a:pPr lvl="3"/>
            <a:r>
              <a:rPr lang="sk-SK" altLang="en-US" smtClean="0"/>
              <a:t>Štvrtá úroveň</a:t>
            </a:r>
          </a:p>
          <a:p>
            <a:pPr lvl="4"/>
            <a:r>
              <a:rPr lang="sk-SK" altLang="en-US" smtClean="0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96C26E7-DBA0-44D4-8E75-ABB2644831D3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 advTm="3000">
    <p:pull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DOD\Anglicko%202015_Mal&#233;.mp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DOD\&#352;k&#243;tsko%202013.mp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Bitová mapa" r:id="rId3" imgW="4686954" imgH="3352381" progId="Paint.Picture">
                  <p:embed/>
                </p:oleObj>
              </mc:Choice>
              <mc:Fallback>
                <p:oleObj name="Bitová mapa" r:id="rId3" imgW="4686954" imgH="3352381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ok 4" descr="inf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765175"/>
            <a:ext cx="9132887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Nadpis 5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941388"/>
          </a:xfrm>
        </p:spPr>
        <p:txBody>
          <a:bodyPr/>
          <a:lstStyle/>
          <a:p>
            <a:pPr eaLnBrk="1" hangingPunct="1"/>
            <a:r>
              <a:rPr lang="sk-SK" altLang="en-US" smtClean="0">
                <a:solidFill>
                  <a:schemeClr val="bg1"/>
                </a:solidFill>
              </a:rPr>
              <a:t>Učebňa informatiky</a:t>
            </a:r>
          </a:p>
        </p:txBody>
      </p:sp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882650"/>
          </a:xfrm>
        </p:spPr>
        <p:txBody>
          <a:bodyPr/>
          <a:lstStyle/>
          <a:p>
            <a:pPr eaLnBrk="1" hangingPunct="1"/>
            <a:r>
              <a:rPr lang="sk-SK" altLang="en-US" smtClean="0">
                <a:solidFill>
                  <a:schemeClr val="bg1"/>
                </a:solidFill>
              </a:rPr>
              <a:t>Multimediálna učebňa fyziky</a:t>
            </a:r>
          </a:p>
        </p:txBody>
      </p:sp>
      <p:pic>
        <p:nvPicPr>
          <p:cNvPr id="12291" name="Zástupný symbol obsahu 3" descr="DOD_03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5175"/>
            <a:ext cx="9144000" cy="6092825"/>
          </a:xfrm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941388"/>
          </a:xfrm>
        </p:spPr>
        <p:txBody>
          <a:bodyPr/>
          <a:lstStyle/>
          <a:p>
            <a:pPr eaLnBrk="1" hangingPunct="1"/>
            <a:r>
              <a:rPr lang="sk-SK" altLang="en-US" smtClean="0">
                <a:solidFill>
                  <a:schemeClr val="bg1"/>
                </a:solidFill>
              </a:rPr>
              <a:t>Laboratórium chémie</a:t>
            </a:r>
          </a:p>
        </p:txBody>
      </p:sp>
      <p:pic>
        <p:nvPicPr>
          <p:cNvPr id="13315" name="Obrázok 2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862013"/>
            <a:ext cx="8316912" cy="5995987"/>
          </a:xfrm>
          <a:noFill/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3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869950"/>
          </a:xfrm>
        </p:spPr>
        <p:txBody>
          <a:bodyPr/>
          <a:lstStyle/>
          <a:p>
            <a:pPr eaLnBrk="1" hangingPunct="1"/>
            <a:r>
              <a:rPr lang="sk-SK" altLang="en-US" sz="3600" smtClean="0">
                <a:solidFill>
                  <a:schemeClr val="bg1"/>
                </a:solidFill>
              </a:rPr>
              <a:t>Škola má dve telocvične, posilňovňu a multifunkčné ihrisko s umelou trávou</a:t>
            </a:r>
          </a:p>
        </p:txBody>
      </p:sp>
      <p:pic>
        <p:nvPicPr>
          <p:cNvPr id="14339" name="Zástupný symbol obsahu 5" descr="DOD_24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96975"/>
            <a:ext cx="2016125" cy="3025775"/>
          </a:xfrm>
        </p:spPr>
      </p:pic>
      <p:pic>
        <p:nvPicPr>
          <p:cNvPr id="14340" name="Obrázok 6" descr="DSC_00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196975"/>
            <a:ext cx="4464050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Obrázok 7" descr="img0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6913"/>
            <a:ext cx="3546475" cy="23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Obrázok 8" descr="futb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3" y="4508500"/>
            <a:ext cx="31305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Obrázok 9" descr="DSC_005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5" y="1700213"/>
            <a:ext cx="23971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323850" y="188913"/>
            <a:ext cx="8229600" cy="9413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sk-SK" altLang="en-US" sz="3200" kern="0" dirty="0" smtClean="0">
                <a:solidFill>
                  <a:schemeClr val="bg1"/>
                </a:solidFill>
              </a:rPr>
              <a:t>Odborné prednášky, semináre, workshopy</a:t>
            </a:r>
          </a:p>
        </p:txBody>
      </p:sp>
      <p:pic>
        <p:nvPicPr>
          <p:cNvPr id="1536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908050"/>
            <a:ext cx="9088438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en-US" sz="4000" smtClean="0">
                <a:solidFill>
                  <a:schemeClr val="bg1"/>
                </a:solidFill>
              </a:rPr>
              <a:t>Predmetové olympiády, </a:t>
            </a:r>
            <a:br>
              <a:rPr lang="sk-SK" altLang="en-US" sz="4000" smtClean="0">
                <a:solidFill>
                  <a:schemeClr val="bg1"/>
                </a:solidFill>
              </a:rPr>
            </a:br>
            <a:r>
              <a:rPr lang="sk-SK" altLang="en-US" sz="4000" smtClean="0">
                <a:solidFill>
                  <a:schemeClr val="bg1"/>
                </a:solidFill>
              </a:rPr>
              <a:t>Pišquorky, Pikofyz, SOČ, Klokan, Expert, recitačné súťaže...</a:t>
            </a:r>
            <a:endParaRPr lang="en-US" altLang="en-US" sz="4000" smtClean="0">
              <a:solidFill>
                <a:schemeClr val="bg1"/>
              </a:solidFill>
            </a:endParaRPr>
          </a:p>
        </p:txBody>
      </p:sp>
      <p:pic>
        <p:nvPicPr>
          <p:cNvPr id="16387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1700213"/>
            <a:ext cx="518477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3394075"/>
            <a:ext cx="4619625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4"/>
          <p:cNvGraphicFramePr>
            <a:graphicFrameLocks noChangeAspect="1"/>
          </p:cNvGraphicFramePr>
          <p:nvPr/>
        </p:nvGraphicFramePr>
        <p:xfrm>
          <a:off x="0" y="1412875"/>
          <a:ext cx="9144000" cy="294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Bitová mapa" r:id="rId3" imgW="4619048" imgH="1486107" progId="Paint.Picture">
                  <p:embed/>
                </p:oleObj>
              </mc:Choice>
              <mc:Fallback>
                <p:oleObj name="Bitová mapa" r:id="rId3" imgW="4619048" imgH="1486107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12875"/>
                        <a:ext cx="9144000" cy="2941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8413"/>
            <a:ext cx="7232650" cy="542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BlokTextu 6"/>
          <p:cNvSpPr txBox="1">
            <a:spLocks noChangeArrowheads="1"/>
          </p:cNvSpPr>
          <p:nvPr/>
        </p:nvSpPr>
        <p:spPr bwMode="auto">
          <a:xfrm>
            <a:off x="971550" y="260350"/>
            <a:ext cx="73453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en-US" sz="4400">
                <a:solidFill>
                  <a:schemeClr val="bg1"/>
                </a:solidFill>
              </a:rPr>
              <a:t>Hudobná akadémia</a:t>
            </a:r>
          </a:p>
        </p:txBody>
      </p:sp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ok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7613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0"/>
            <a:ext cx="4140200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Obrázok 4" descr="DSC_04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504825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Obrázok 5" descr="DSC_006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068638"/>
            <a:ext cx="41513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BlokTextu 6"/>
          <p:cNvSpPr txBox="1">
            <a:spLocks noChangeArrowheads="1"/>
          </p:cNvSpPr>
          <p:nvPr/>
        </p:nvSpPr>
        <p:spPr bwMode="auto">
          <a:xfrm>
            <a:off x="5003800" y="5949950"/>
            <a:ext cx="4140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en-US" sz="4400">
                <a:solidFill>
                  <a:schemeClr val="bg1"/>
                </a:solidFill>
              </a:rPr>
              <a:t>Výlety, exkurzie</a:t>
            </a:r>
          </a:p>
        </p:txBody>
      </p:sp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bg1"/>
                </a:solidFill>
              </a:rPr>
              <a:t>Exkurzia Anglicko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nglicko 2015_Malé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1628800"/>
            <a:ext cx="8259480" cy="468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12755"/>
      </p:ext>
    </p:extLst>
  </p:cSld>
  <p:clrMapOvr>
    <a:masterClrMapping/>
  </p:clrMapOvr>
  <p:transition spd="med" advTm="3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Fotografia programu Photo Editor" r:id="rId3" imgW="21638095" imgH="16228571" progId="MSPhotoEd.3">
                  <p:embed/>
                </p:oleObj>
              </mc:Choice>
              <mc:Fallback>
                <p:oleObj name="Fotografia programu Photo Editor" r:id="rId3" imgW="21638095" imgH="16228571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5" name="Obrázok 4" descr="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336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922114"/>
          </a:xfrm>
        </p:spPr>
        <p:txBody>
          <a:bodyPr/>
          <a:lstStyle/>
          <a:p>
            <a:r>
              <a:rPr lang="sk-SK" dirty="0" smtClean="0">
                <a:solidFill>
                  <a:schemeClr val="bg1"/>
                </a:solidFill>
              </a:rPr>
              <a:t>Exkurzia Škótsko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Škótsko 2013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271588"/>
            <a:ext cx="9144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77434"/>
      </p:ext>
    </p:extLst>
  </p:cSld>
  <p:clrMapOvr>
    <a:masterClrMapping/>
  </p:clrMapOvr>
  <p:transition spd="med" advTm="3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en-US" sz="3200" smtClean="0">
                <a:solidFill>
                  <a:schemeClr val="bg1"/>
                </a:solidFill>
              </a:rPr>
              <a:t>Vedecká cukráreň, Dni otvorených dverí na vysokých školách, MiniErasmus</a:t>
            </a:r>
            <a:endParaRPr lang="en-US" altLang="en-US" sz="3200" smtClean="0">
              <a:solidFill>
                <a:schemeClr val="bg1"/>
              </a:solidFill>
            </a:endParaRPr>
          </a:p>
        </p:txBody>
      </p:sp>
      <p:sp>
        <p:nvSpPr>
          <p:cNvPr id="20483" name="Zástupný objekt pre graf 2"/>
          <p:cNvSpPr>
            <a:spLocks noGrp="1" noTextEdit="1"/>
          </p:cNvSpPr>
          <p:nvPr>
            <p:ph type="chart" idx="1"/>
          </p:nvPr>
        </p:nvSpPr>
        <p:spPr/>
      </p:sp>
      <p:pic>
        <p:nvPicPr>
          <p:cNvPr id="2048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636713"/>
            <a:ext cx="39116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1636713"/>
            <a:ext cx="4516438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-26988"/>
            <a:ext cx="6985000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ok 1" descr="P60703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7775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Obrázok 4" descr="P60703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0"/>
            <a:ext cx="2519362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D:\Users\lenovo_ntb\Downloads\IMG_09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3" y="3284538"/>
            <a:ext cx="4764087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221163"/>
            <a:ext cx="3516312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0"/>
            <a:ext cx="259238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-26988"/>
            <a:ext cx="6911975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Zástupný objekt pre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1557338"/>
            <a:ext cx="4762500" cy="3571875"/>
          </a:xfrm>
        </p:spPr>
      </p:pic>
      <p:sp>
        <p:nvSpPr>
          <p:cNvPr id="24579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211138" y="1557338"/>
            <a:ext cx="3744912" cy="4714875"/>
          </a:xfrm>
        </p:spPr>
        <p:txBody>
          <a:bodyPr/>
          <a:lstStyle/>
          <a:p>
            <a:pPr marL="285750" indent="-285750">
              <a:buFontTx/>
              <a:buChar char="•"/>
            </a:pPr>
            <a:r>
              <a:rPr lang="sk-SK" altLang="en-US" sz="1800" smtClean="0">
                <a:solidFill>
                  <a:schemeClr val="bg1"/>
                </a:solidFill>
              </a:rPr>
              <a:t>Mikulášsky turnaj</a:t>
            </a:r>
          </a:p>
          <a:p>
            <a:pPr marL="285750" indent="-285750">
              <a:buFontTx/>
              <a:buChar char="•"/>
            </a:pPr>
            <a:r>
              <a:rPr lang="sk-SK" altLang="en-US" sz="1800" smtClean="0">
                <a:solidFill>
                  <a:schemeClr val="bg1"/>
                </a:solidFill>
              </a:rPr>
              <a:t>Futbalový medzitriedny turnaj</a:t>
            </a:r>
          </a:p>
          <a:p>
            <a:pPr marL="285750" indent="-285750">
              <a:buFontTx/>
              <a:buChar char="•"/>
            </a:pPr>
            <a:r>
              <a:rPr lang="sk-SK" altLang="en-US" sz="1800" smtClean="0">
                <a:solidFill>
                  <a:schemeClr val="bg1"/>
                </a:solidFill>
              </a:rPr>
              <a:t>Turnaj v mix volejbale</a:t>
            </a:r>
          </a:p>
          <a:p>
            <a:pPr marL="285750" indent="-285750">
              <a:buFontTx/>
              <a:buChar char="•"/>
            </a:pPr>
            <a:r>
              <a:rPr lang="sk-SK" altLang="en-US" sz="1800" smtClean="0">
                <a:solidFill>
                  <a:schemeClr val="bg1"/>
                </a:solidFill>
              </a:rPr>
              <a:t>Športové hry</a:t>
            </a:r>
          </a:p>
          <a:p>
            <a:pPr marL="285750" indent="-285750">
              <a:buFontTx/>
              <a:buChar char="•"/>
            </a:pPr>
            <a:r>
              <a:rPr lang="sk-SK" altLang="en-US" sz="1800" smtClean="0">
                <a:solidFill>
                  <a:schemeClr val="bg1"/>
                </a:solidFill>
              </a:rPr>
              <a:t>Športové krúžky</a:t>
            </a:r>
          </a:p>
          <a:p>
            <a:pPr marL="285750" indent="-285750">
              <a:buFontTx/>
              <a:buChar char="•"/>
            </a:pPr>
            <a:r>
              <a:rPr lang="sk-SK" altLang="en-US" sz="1800" smtClean="0">
                <a:solidFill>
                  <a:schemeClr val="bg1"/>
                </a:solidFill>
              </a:rPr>
              <a:t>Pravidelná účasť v súťažiach v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altLang="en-US" sz="1800" smtClean="0">
                <a:solidFill>
                  <a:schemeClr val="bg1"/>
                </a:solidFill>
              </a:rPr>
              <a:t>futbale, futsale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altLang="en-US" sz="1800" smtClean="0">
                <a:solidFill>
                  <a:schemeClr val="bg1"/>
                </a:solidFill>
              </a:rPr>
              <a:t>orientačnom behu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altLang="en-US" sz="1800" smtClean="0">
                <a:solidFill>
                  <a:schemeClr val="bg1"/>
                </a:solidFill>
              </a:rPr>
              <a:t>atletike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altLang="en-US" sz="1800" smtClean="0">
                <a:solidFill>
                  <a:schemeClr val="bg1"/>
                </a:solidFill>
              </a:rPr>
              <a:t>basketbale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sk-SK" altLang="en-US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sk-SK" altLang="en-US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sk-SK" altLang="en-US" smtClean="0"/>
          </a:p>
          <a:p>
            <a:pPr marL="285750" indent="-285750">
              <a:buFontTx/>
              <a:buChar char="•"/>
            </a:pPr>
            <a:endParaRPr lang="en-US" altLang="en-US" smtClean="0"/>
          </a:p>
        </p:txBody>
      </p:sp>
      <p:sp>
        <p:nvSpPr>
          <p:cNvPr id="24580" name="Nadpis 2"/>
          <p:cNvSpPr>
            <a:spLocks noGrp="1"/>
          </p:cNvSpPr>
          <p:nvPr>
            <p:ph type="title"/>
          </p:nvPr>
        </p:nvSpPr>
        <p:spPr>
          <a:xfrm>
            <a:off x="439738" y="188913"/>
            <a:ext cx="8229600" cy="868362"/>
          </a:xfrm>
        </p:spPr>
        <p:txBody>
          <a:bodyPr/>
          <a:lstStyle/>
          <a:p>
            <a:pPr algn="ctr"/>
            <a:r>
              <a:rPr lang="sk-SK" altLang="en-US" sz="3600" smtClean="0">
                <a:solidFill>
                  <a:schemeClr val="bg1"/>
                </a:solidFill>
              </a:rPr>
              <a:t>Športové aktivity</a:t>
            </a:r>
          </a:p>
        </p:txBody>
      </p:sp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ok 1" descr="lyziarsky1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692150"/>
            <a:ext cx="4516438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Nadpis 2"/>
          <p:cNvSpPr>
            <a:spLocks noGrp="1"/>
          </p:cNvSpPr>
          <p:nvPr>
            <p:ph type="title"/>
          </p:nvPr>
        </p:nvSpPr>
        <p:spPr>
          <a:xfrm>
            <a:off x="395288" y="692150"/>
            <a:ext cx="3313112" cy="1143000"/>
          </a:xfrm>
        </p:spPr>
        <p:txBody>
          <a:bodyPr/>
          <a:lstStyle/>
          <a:p>
            <a:r>
              <a:rPr lang="sk-SK" altLang="en-US" smtClean="0">
                <a:solidFill>
                  <a:schemeClr val="bg1"/>
                </a:solidFill>
              </a:rPr>
              <a:t>Lyžiarské kurzy</a:t>
            </a:r>
          </a:p>
        </p:txBody>
      </p:sp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DSC_07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0413"/>
            <a:ext cx="9144000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Nadpis 2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868363"/>
          </a:xfrm>
        </p:spPr>
        <p:txBody>
          <a:bodyPr/>
          <a:lstStyle/>
          <a:p>
            <a:r>
              <a:rPr lang="sk-SK" altLang="en-US" smtClean="0">
                <a:solidFill>
                  <a:schemeClr val="bg1"/>
                </a:solidFill>
              </a:rPr>
              <a:t>Vianočná akadémia</a:t>
            </a:r>
          </a:p>
        </p:txBody>
      </p:sp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DSC_0520 - kóp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825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0" y="0"/>
          <a:ext cx="9144000" cy="726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Bitová mapa" r:id="rId3" imgW="6571429" imgH="5219048" progId="Paint.Picture">
                  <p:embed/>
                </p:oleObj>
              </mc:Choice>
              <mc:Fallback>
                <p:oleObj name="Bitová mapa" r:id="rId3" imgW="6571429" imgH="5219048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26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DSC_06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Zástupný symbol obsahu 3" descr="noc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29325" cy="3638550"/>
          </a:xfrm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1275"/>
            <a:ext cx="6105525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Nadpis 1"/>
          <p:cNvSpPr>
            <a:spLocks noGrp="1"/>
          </p:cNvSpPr>
          <p:nvPr>
            <p:ph type="title"/>
          </p:nvPr>
        </p:nvSpPr>
        <p:spPr>
          <a:xfrm>
            <a:off x="6011863" y="620713"/>
            <a:ext cx="3132137" cy="1143000"/>
          </a:xfrm>
        </p:spPr>
        <p:txBody>
          <a:bodyPr/>
          <a:lstStyle/>
          <a:p>
            <a:r>
              <a:rPr lang="sk-SK" altLang="en-US" smtClean="0">
                <a:solidFill>
                  <a:schemeClr val="bg1"/>
                </a:solidFill>
              </a:rPr>
              <a:t>Noc v škole</a:t>
            </a:r>
          </a:p>
        </p:txBody>
      </p:sp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8" y="2565400"/>
            <a:ext cx="3694112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229600" cy="633412"/>
          </a:xfrm>
        </p:spPr>
        <p:txBody>
          <a:bodyPr/>
          <a:lstStyle/>
          <a:p>
            <a:r>
              <a:rPr lang="sk-SK" altLang="en-US" smtClean="0">
                <a:solidFill>
                  <a:schemeClr val="bg1"/>
                </a:solidFill>
              </a:rPr>
              <a:t>Stužkové slávnosti</a:t>
            </a:r>
            <a:endParaRPr lang="en-US" altLang="en-US" smtClean="0">
              <a:solidFill>
                <a:schemeClr val="bg1"/>
              </a:solidFill>
            </a:endParaRPr>
          </a:p>
        </p:txBody>
      </p:sp>
      <p:pic>
        <p:nvPicPr>
          <p:cNvPr id="31747" name="Zástupný objekt pre obsah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8" y="1069975"/>
            <a:ext cx="9129712" cy="5788025"/>
          </a:xfrm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ok 1" descr="IMG_10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Nadpis 2"/>
          <p:cNvSpPr>
            <a:spLocks noGrp="1"/>
          </p:cNvSpPr>
          <p:nvPr>
            <p:ph type="title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r>
              <a:rPr lang="sk-SK" altLang="en-US" smtClean="0">
                <a:solidFill>
                  <a:schemeClr val="bg1"/>
                </a:solidFill>
              </a:rPr>
              <a:t>Rozlúčky s maturantmi</a:t>
            </a:r>
          </a:p>
        </p:txBody>
      </p:sp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4"/>
          <p:cNvGraphicFramePr>
            <a:graphicFrameLocks noChangeAspect="1"/>
          </p:cNvGraphicFramePr>
          <p:nvPr/>
        </p:nvGraphicFramePr>
        <p:xfrm>
          <a:off x="0" y="1682750"/>
          <a:ext cx="9144000" cy="517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9" name="Bitová mapa" r:id="rId3" imgW="9980952" imgH="5649114" progId="Paint.Picture">
                  <p:embed/>
                </p:oleObj>
              </mc:Choice>
              <mc:Fallback>
                <p:oleObj name="Bitová mapa" r:id="rId3" imgW="9980952" imgH="5649114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82750"/>
                        <a:ext cx="9144000" cy="517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en-US" sz="4000" smtClean="0">
                <a:solidFill>
                  <a:schemeClr val="bg1"/>
                </a:solidFill>
              </a:rPr>
              <a:t>Školský časopis</a:t>
            </a:r>
            <a:br>
              <a:rPr lang="sk-SK" altLang="en-US" sz="4000" smtClean="0">
                <a:solidFill>
                  <a:schemeClr val="bg1"/>
                </a:solidFill>
              </a:rPr>
            </a:br>
            <a:r>
              <a:rPr lang="sk-SK" altLang="en-US" sz="4000" b="1" smtClean="0">
                <a:solidFill>
                  <a:schemeClr val="bg1"/>
                </a:solidFill>
              </a:rPr>
              <a:t>Hubenka Times</a:t>
            </a:r>
          </a:p>
        </p:txBody>
      </p:sp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18104"/>
      </p:ext>
    </p:extLst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193675"/>
            <a:ext cx="8964612" cy="1219200"/>
          </a:xfrm>
        </p:spPr>
        <p:txBody>
          <a:bodyPr/>
          <a:lstStyle/>
          <a:p>
            <a:pPr eaLnBrk="1" hangingPunct="1"/>
            <a:r>
              <a:rPr lang="sk-SK" altLang="en-US" smtClean="0">
                <a:solidFill>
                  <a:schemeClr val="bg1"/>
                </a:solidFill>
              </a:rPr>
              <a:t>Školská web stránka:</a:t>
            </a:r>
            <a:br>
              <a:rPr lang="sk-SK" altLang="en-US" smtClean="0">
                <a:solidFill>
                  <a:schemeClr val="bg1"/>
                </a:solidFill>
              </a:rPr>
            </a:br>
            <a:r>
              <a:rPr lang="sk-SK" altLang="en-US" smtClean="0">
                <a:solidFill>
                  <a:schemeClr val="bg1"/>
                </a:solidFill>
              </a:rPr>
              <a:t>https://ghubeneho.edupage.org</a:t>
            </a:r>
          </a:p>
        </p:txBody>
      </p:sp>
      <p:pic>
        <p:nvPicPr>
          <p:cNvPr id="5123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23925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DSCN03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DSCN03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0" y="620713"/>
          <a:ext cx="9144000" cy="528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Bitová mapa" r:id="rId3" imgW="4676190" imgH="2704762" progId="Paint.Picture">
                  <p:embed/>
                </p:oleObj>
              </mc:Choice>
              <mc:Fallback>
                <p:oleObj name="Bitová mapa" r:id="rId3" imgW="4676190" imgH="2704762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20713"/>
                        <a:ext cx="9144000" cy="528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5"/>
          <p:cNvGraphicFramePr>
            <a:graphicFrameLocks noChangeAspect="1"/>
          </p:cNvGraphicFramePr>
          <p:nvPr/>
        </p:nvGraphicFramePr>
        <p:xfrm>
          <a:off x="5508625" y="1341438"/>
          <a:ext cx="21590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Bitová mapa" r:id="rId5" imgW="1000000" imgH="237969" progId="Paint.Picture">
                  <p:embed/>
                </p:oleObj>
              </mc:Choice>
              <mc:Fallback>
                <p:oleObj name="Bitová mapa" r:id="rId5" imgW="1000000" imgH="237969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1341438"/>
                        <a:ext cx="2159000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Bitová mapa" r:id="rId3" imgW="4657143" imgH="3180952" progId="Paint.Picture">
                  <p:embed/>
                </p:oleObj>
              </mc:Choice>
              <mc:Fallback>
                <p:oleObj name="Bitová mapa" r:id="rId3" imgW="4657143" imgH="3180952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ok 1" descr="bi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765175"/>
            <a:ext cx="9159875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Nadpis 2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809625"/>
          </a:xfrm>
        </p:spPr>
        <p:txBody>
          <a:bodyPr/>
          <a:lstStyle/>
          <a:p>
            <a:pPr eaLnBrk="1" hangingPunct="1"/>
            <a:r>
              <a:rPr lang="sk-SK" altLang="en-US" smtClean="0">
                <a:solidFill>
                  <a:schemeClr val="bg1"/>
                </a:solidFill>
              </a:rPr>
              <a:t>Multimediálna učebňa biológie</a:t>
            </a:r>
          </a:p>
        </p:txBody>
      </p:sp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96</Words>
  <Application>Microsoft Office PowerPoint</Application>
  <PresentationFormat>Prezentácia na obrazovke (4:3)</PresentationFormat>
  <Paragraphs>32</Paragraphs>
  <Slides>35</Slides>
  <Notes>0</Notes>
  <HiddenSlides>0</HiddenSlides>
  <MMClips>2</MMClips>
  <ScaleCrop>false</ScaleCrop>
  <HeadingPairs>
    <vt:vector size="8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snímok</vt:lpstr>
      </vt:variant>
      <vt:variant>
        <vt:i4>35</vt:i4>
      </vt:variant>
    </vt:vector>
  </HeadingPairs>
  <TitlesOfParts>
    <vt:vector size="40" baseType="lpstr">
      <vt:lpstr>Arial</vt:lpstr>
      <vt:lpstr>Wingdings</vt:lpstr>
      <vt:lpstr>Predvolený návrh</vt:lpstr>
      <vt:lpstr>Bitová mapa</vt:lpstr>
      <vt:lpstr>Fotografia programu Photo Editor</vt:lpstr>
      <vt:lpstr>Prezentácia programu PowerPoint</vt:lpstr>
      <vt:lpstr>Prezentácia programu PowerPoint</vt:lpstr>
      <vt:lpstr>Prezentácia programu PowerPoint</vt:lpstr>
      <vt:lpstr>Školská web stránka: https://ghubeneho.edupage.org</vt:lpstr>
      <vt:lpstr>Prezentácia programu PowerPoint</vt:lpstr>
      <vt:lpstr>Prezentácia programu PowerPoint</vt:lpstr>
      <vt:lpstr>Prezentácia programu PowerPoint</vt:lpstr>
      <vt:lpstr>Prezentácia programu PowerPoint</vt:lpstr>
      <vt:lpstr>Multimediálna učebňa biológie</vt:lpstr>
      <vt:lpstr>Učebňa informatiky</vt:lpstr>
      <vt:lpstr>Multimediálna učebňa fyziky</vt:lpstr>
      <vt:lpstr>Laboratórium chémie</vt:lpstr>
      <vt:lpstr>Škola má dve telocvične, posilňovňu a multifunkčné ihrisko s umelou trávou</vt:lpstr>
      <vt:lpstr>Prezentácia programu PowerPoint</vt:lpstr>
      <vt:lpstr>Predmetové olympiády,  Pišquorky, Pikofyz, SOČ, Klokan, Expert, recitačné súťaže...</vt:lpstr>
      <vt:lpstr>Prezentácia programu PowerPoint</vt:lpstr>
      <vt:lpstr>Prezentácia programu PowerPoint</vt:lpstr>
      <vt:lpstr>Prezentácia programu PowerPoint</vt:lpstr>
      <vt:lpstr>Exkurzia Anglicko</vt:lpstr>
      <vt:lpstr>Exkurzia Škótsko</vt:lpstr>
      <vt:lpstr>Vedecká cukráreň, Dni otvorených dverí na vysokých školách, MiniErasmus</vt:lpstr>
      <vt:lpstr>Prezentácia programu PowerPoint</vt:lpstr>
      <vt:lpstr>Prezentácia programu PowerPoint</vt:lpstr>
      <vt:lpstr>Prezentácia programu PowerPoint</vt:lpstr>
      <vt:lpstr>Športové aktivity</vt:lpstr>
      <vt:lpstr>Prezentácia programu PowerPoint</vt:lpstr>
      <vt:lpstr>Lyžiarské kurzy</vt:lpstr>
      <vt:lpstr>Vianočná akadémia</vt:lpstr>
      <vt:lpstr>Prezentácia programu PowerPoint</vt:lpstr>
      <vt:lpstr>Prezentácia programu PowerPoint</vt:lpstr>
      <vt:lpstr>Noc v škole</vt:lpstr>
      <vt:lpstr>Stužkové slávnosti</vt:lpstr>
      <vt:lpstr>Rozlúčky s maturantmi</vt:lpstr>
      <vt:lpstr>Školský časopis Hubenka Times</vt:lpstr>
      <vt:lpstr>Prezentácia programu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User</dc:creator>
  <cp:lastModifiedBy>Gymnázium Hubeného</cp:lastModifiedBy>
  <cp:revision>37</cp:revision>
  <dcterms:created xsi:type="dcterms:W3CDTF">2015-01-11T17:15:51Z</dcterms:created>
  <dcterms:modified xsi:type="dcterms:W3CDTF">2020-12-14T14:15:54Z</dcterms:modified>
</cp:coreProperties>
</file>