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75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E5CC-6B04-4292-9EE9-22D6DFFE3E62}" type="datetimeFigureOut">
              <a:rPr lang="pl-PL" smtClean="0"/>
              <a:pPr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5A23-B58C-4C1C-8F01-8B78C635A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centrum.rozwoju.lokalnego/?__cft__%5b0%5d=AZWVjSmTJdDSBaaEHd2JmRHfDTCe8G3HqYC2LdG87BYMn4nisP0--XF2MI6CayOxjV3UIrbhDwQnbBt1aVgrBmYgiEYIxhyLW6yZckCTEp9EEaxda1AawxJ-DY6JY4_cHYu63-hJopthldsPLg7FSgzA&amp;__tn__=-UC,P-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toomnia.com - Zielony Gradient - Tło Darmowe do Pobr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7" name="Obraz 6" descr="Zamglona droga w lesie jesienią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642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357298"/>
            <a:ext cx="857256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ZADANIE DODATKOWE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Zdjęcia </a:t>
            </a:r>
            <a:r>
              <a:rPr kumimoji="0" lang="pl-PL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wysłane na profil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1" u="none" strike="noStrike" normalizeH="0" baseline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  <a:hlinkClick r:id="rId4"/>
              </a:rPr>
              <a:t>Centrum Rozwoju Lokalnego</a:t>
            </a:r>
            <a:r>
              <a:rPr kumimoji="0" lang="pl-PL" sz="3200" b="1" i="1" u="none" strike="noStrike" normalizeH="0" baseline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1" u="none" strike="noStrike" normalizeH="0" baseline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3200" i="1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Facebook</a:t>
            </a:r>
            <a:r>
              <a:rPr kumimoji="0" lang="pl-PL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pl-PL" sz="3200" i="1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fb.com</a:t>
            </a:r>
            <a:r>
              <a:rPr kumimoji="0" lang="pl-PL" sz="32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./</a:t>
            </a:r>
            <a:r>
              <a:rPr kumimoji="0" lang="pl-PL" sz="3200" i="1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centrum.rozwoju.lokalnego</a:t>
            </a:r>
            <a:endParaRPr kumimoji="0" lang="pl-PL" sz="32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pl-PL" sz="320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magicznylas</a:t>
            </a:r>
            <a:endParaRPr kumimoji="0" lang="pl-PL" sz="3600" b="1" u="none" strike="noStrike" normalizeH="0" baseline="0" dirty="0" smtClean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toomnia.com - Zielony Gradient - Tło Darmowe do Pobr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4" name="Obraz 3" descr="C:\Users\Anna\Desktop\Lekcja 2. Magiczny las -Dzieciuczą Rodziców\received_203492763666569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286280" cy="585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nna\Desktop\Lekcja 2. Magiczny las -Dzieciuczą Rodziców\received_3184791348444996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14356"/>
            <a:ext cx="4143404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500034" y="0"/>
            <a:ext cx="771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Zuzia  </a:t>
            </a:r>
            <a:r>
              <a:rPr lang="pl-PL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,,Uroki Jesieni”</a:t>
            </a:r>
            <a:endParaRPr lang="pl-PL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toomnia.com - Zielony Gradient - Tło Darmowe do Pobr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3" name="Obraz 2" descr="C:\Users\Anna\Desktop\Lekcja 2. Magiczny las -Dzieciuczą Rodziców\IMG_20211101_173026.jpg"/>
          <p:cNvPicPr/>
          <p:nvPr/>
        </p:nvPicPr>
        <p:blipFill>
          <a:blip r:embed="rId3" cstate="print"/>
          <a:srcRect t="8137" r="-71"/>
          <a:stretch>
            <a:fillRect/>
          </a:stretch>
        </p:blipFill>
        <p:spPr bwMode="auto">
          <a:xfrm>
            <a:off x="3929058" y="285728"/>
            <a:ext cx="5000628" cy="635798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-285784" y="1571611"/>
            <a:ext cx="4572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Amelia z mamą</a:t>
            </a:r>
          </a:p>
          <a:p>
            <a:pPr algn="ctr"/>
            <a:r>
              <a:rPr lang="pl-PL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 </a:t>
            </a:r>
            <a:r>
              <a:rPr lang="pl-PL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 </a:t>
            </a:r>
            <a:r>
              <a:rPr lang="pl-PL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oglądają  książkę </a:t>
            </a:r>
            <a:br>
              <a:rPr lang="pl-PL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</a:br>
            <a:r>
              <a:rPr lang="pl-PL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o zwierzętach</a:t>
            </a:r>
            <a:endParaRPr lang="pl-PL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toomnia.com - Zielony Gradient - Tło Darmowe do Pobr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357290" y="1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Mrcelinka</a:t>
            </a:r>
            <a:r>
              <a:rPr lang="pl-PL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 z Braciszkiem</a:t>
            </a:r>
          </a:p>
          <a:p>
            <a:pPr algn="ctr"/>
            <a:r>
              <a:rPr lang="pl-PL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 spacerują po lesie</a:t>
            </a:r>
            <a:endParaRPr lang="pl-PL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" pitchFamily="18" charset="0"/>
              <a:cs typeface="Arial" pitchFamily="34" charset="0"/>
            </a:endParaRPr>
          </a:p>
        </p:txBody>
      </p:sp>
      <p:pic>
        <p:nvPicPr>
          <p:cNvPr id="5" name="Obraz 4" descr="C:\Users\Anna\Desktop\IMG-20211031-WA0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7429552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toomnia.com - Zielony Gradient - Tło Darmowe do Pobr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85720" y="2071678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Kamil z siostrzyczką</a:t>
            </a:r>
          </a:p>
          <a:p>
            <a:pPr algn="ctr"/>
            <a:r>
              <a:rPr lang="pl-PL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 ,,Miłe spotkanie </a:t>
            </a:r>
            <a:br>
              <a:rPr lang="pl-PL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</a:br>
            <a:r>
              <a:rPr lang="pl-PL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itchFamily="18" charset="0"/>
              </a:rPr>
              <a:t>z wiewiórką”</a:t>
            </a:r>
            <a:endParaRPr lang="pl-PL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5" name="Obraz 4" descr="C:\Users\Anna\Desktop\20211030_1436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78983" y="1678769"/>
            <a:ext cx="685800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toomnia.com - Zielony Gradient - Tło Darmowe do Pobr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10" name="Obraz 9" descr="Leśna droga jesienią"/>
          <p:cNvPicPr/>
          <p:nvPr/>
        </p:nvPicPr>
        <p:blipFill>
          <a:blip r:embed="rId3" cstate="print"/>
          <a:srcRect r="1725" b="1370"/>
          <a:stretch>
            <a:fillRect/>
          </a:stretch>
        </p:blipFill>
        <p:spPr bwMode="auto">
          <a:xfrm>
            <a:off x="500034" y="785794"/>
            <a:ext cx="821537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642910" y="2786058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</a:rPr>
              <a:t>Dziękujemy Rodzicom </a:t>
            </a:r>
          </a:p>
          <a:p>
            <a:pPr algn="ctr"/>
            <a:r>
              <a:rPr lang="pl-PL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MT" pitchFamily="18" charset="0"/>
              </a:rPr>
              <a:t>za pomoc </a:t>
            </a:r>
            <a:endParaRPr lang="pl-PL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ll MT" pitchFamily="18" charset="0"/>
            </a:endParaRPr>
          </a:p>
        </p:txBody>
      </p:sp>
      <p:pic>
        <p:nvPicPr>
          <p:cNvPr id="1038" name="Picture 14" descr="C:\Users\Anna\Desktop\k,ODQwNjkzOTQsNTExOTQwOTQ=,f,sobx6eh2_Lf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572008"/>
            <a:ext cx="1002951" cy="511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46</Words>
  <Application>Microsoft Office PowerPoint</Application>
  <PresentationFormat>Pokaz na ekranie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Anna</dc:creator>
  <cp:lastModifiedBy>Anna</cp:lastModifiedBy>
  <cp:revision>29</cp:revision>
  <dcterms:created xsi:type="dcterms:W3CDTF">2021-10-31T12:24:45Z</dcterms:created>
  <dcterms:modified xsi:type="dcterms:W3CDTF">2021-11-02T17:55:04Z</dcterms:modified>
</cp:coreProperties>
</file>