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8" r:id="rId2"/>
    <p:sldId id="348" r:id="rId3"/>
    <p:sldId id="374" r:id="rId4"/>
    <p:sldId id="372" r:id="rId5"/>
    <p:sldId id="349" r:id="rId6"/>
    <p:sldId id="375" r:id="rId7"/>
    <p:sldId id="380" r:id="rId8"/>
    <p:sldId id="352" r:id="rId9"/>
    <p:sldId id="376" r:id="rId10"/>
    <p:sldId id="377" r:id="rId11"/>
    <p:sldId id="378" r:id="rId12"/>
    <p:sldId id="379" r:id="rId13"/>
    <p:sldId id="381" r:id="rId14"/>
    <p:sldId id="382" r:id="rId15"/>
    <p:sldId id="383" r:id="rId16"/>
    <p:sldId id="384" r:id="rId17"/>
    <p:sldId id="385" r:id="rId18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68E1B"/>
    <a:srgbClr val="222B51"/>
    <a:srgbClr val="FF6600"/>
    <a:srgbClr val="93322B"/>
    <a:srgbClr val="CC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0D553-854A-46ED-8150-CC66994131B8}" type="datetimeFigureOut">
              <a:rPr lang="pl-PL" smtClean="0"/>
              <a:pPr/>
              <a:t>2021-12-14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2E851-FD73-4F5F-BD0E-D19FA043A785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0D553-854A-46ED-8150-CC66994131B8}" type="datetimeFigureOut">
              <a:rPr lang="pl-PL" smtClean="0"/>
              <a:pPr/>
              <a:t>2021-12-14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2E851-FD73-4F5F-BD0E-D19FA043A785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0D553-854A-46ED-8150-CC66994131B8}" type="datetimeFigureOut">
              <a:rPr lang="pl-PL" smtClean="0"/>
              <a:pPr/>
              <a:t>2021-12-14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2E851-FD73-4F5F-BD0E-D19FA043A785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0D553-854A-46ED-8150-CC66994131B8}" type="datetimeFigureOut">
              <a:rPr lang="pl-PL" smtClean="0"/>
              <a:pPr/>
              <a:t>2021-12-14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2E851-FD73-4F5F-BD0E-D19FA043A785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0D553-854A-46ED-8150-CC66994131B8}" type="datetimeFigureOut">
              <a:rPr lang="pl-PL" smtClean="0"/>
              <a:pPr/>
              <a:t>2021-12-14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2E851-FD73-4F5F-BD0E-D19FA043A785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0D553-854A-46ED-8150-CC66994131B8}" type="datetimeFigureOut">
              <a:rPr lang="pl-PL" smtClean="0"/>
              <a:pPr/>
              <a:t>2021-12-14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2E851-FD73-4F5F-BD0E-D19FA043A785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0D553-854A-46ED-8150-CC66994131B8}" type="datetimeFigureOut">
              <a:rPr lang="pl-PL" smtClean="0"/>
              <a:pPr/>
              <a:t>2021-12-14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2E851-FD73-4F5F-BD0E-D19FA043A785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0D553-854A-46ED-8150-CC66994131B8}" type="datetimeFigureOut">
              <a:rPr lang="pl-PL" smtClean="0"/>
              <a:pPr/>
              <a:t>2021-12-14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2E851-FD73-4F5F-BD0E-D19FA043A785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0D553-854A-46ED-8150-CC66994131B8}" type="datetimeFigureOut">
              <a:rPr lang="pl-PL" smtClean="0"/>
              <a:pPr/>
              <a:t>2021-12-14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2E851-FD73-4F5F-BD0E-D19FA043A785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0D553-854A-46ED-8150-CC66994131B8}" type="datetimeFigureOut">
              <a:rPr lang="pl-PL" smtClean="0"/>
              <a:pPr/>
              <a:t>2021-12-14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2E851-FD73-4F5F-BD0E-D19FA043A785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0D553-854A-46ED-8150-CC66994131B8}" type="datetimeFigureOut">
              <a:rPr lang="pl-PL" smtClean="0"/>
              <a:pPr/>
              <a:t>2021-12-14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2E851-FD73-4F5F-BD0E-D19FA043A785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F0D553-854A-46ED-8150-CC66994131B8}" type="datetimeFigureOut">
              <a:rPr lang="pl-PL" smtClean="0"/>
              <a:pPr/>
              <a:t>2021-12-14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32E851-FD73-4F5F-BD0E-D19FA043A785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 descr="DlaczegoPomagać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ytuł 1"/>
          <p:cNvSpPr txBox="1">
            <a:spLocks/>
          </p:cNvSpPr>
          <p:nvPr/>
        </p:nvSpPr>
        <p:spPr>
          <a:xfrm>
            <a:off x="428596" y="5643586"/>
            <a:ext cx="8229600" cy="1143000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4400" b="1" dirty="0" smtClean="0">
                <a:solidFill>
                  <a:srgbClr val="C00000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Dlaczego należy </a:t>
            </a:r>
            <a:r>
              <a:rPr lang="pl-PL" sz="4400" b="1" smtClean="0">
                <a:solidFill>
                  <a:srgbClr val="C00000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pomagać innym?</a:t>
            </a:r>
            <a:endParaRPr kumimoji="0" lang="pl-PL" sz="4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JakWażn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ytuł 1"/>
          <p:cNvSpPr txBox="1">
            <a:spLocks/>
          </p:cNvSpPr>
          <p:nvPr/>
        </p:nvSpPr>
        <p:spPr>
          <a:xfrm>
            <a:off x="428596" y="5643586"/>
            <a:ext cx="8229600" cy="1143000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4400" b="1" dirty="0" smtClean="0">
                <a:solidFill>
                  <a:srgbClr val="C00000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Dziś pomagasz Ty, jutro ktoś pomoże Tobie!</a:t>
            </a:r>
            <a:endParaRPr kumimoji="0" lang="pl-PL" sz="4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 descr="UbieranieChoinki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ytuł 1"/>
          <p:cNvSpPr txBox="1">
            <a:spLocks/>
          </p:cNvSpPr>
          <p:nvPr/>
        </p:nvSpPr>
        <p:spPr>
          <a:xfrm>
            <a:off x="428596" y="5643586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4400" b="1" dirty="0" smtClean="0">
                <a:solidFill>
                  <a:srgbClr val="C00000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Ubieranie choinki</a:t>
            </a:r>
            <a:endParaRPr kumimoji="0" lang="pl-PL" sz="4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Śpiewanie-kolęd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ytuł 1"/>
          <p:cNvSpPr txBox="1">
            <a:spLocks/>
          </p:cNvSpPr>
          <p:nvPr/>
        </p:nvSpPr>
        <p:spPr>
          <a:xfrm>
            <a:off x="428596" y="5643586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Open Sans" pitchFamily="34" charset="0"/>
                <a:ea typeface="Open Sans" pitchFamily="34" charset="0"/>
                <a:cs typeface="Open Sans" pitchFamily="34" charset="0"/>
              </a:rPr>
              <a:t>Śpiewanie</a:t>
            </a:r>
            <a:r>
              <a:rPr kumimoji="0" lang="pl-PL" sz="44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Open Sans" pitchFamily="34" charset="0"/>
                <a:ea typeface="Open Sans" pitchFamily="34" charset="0"/>
                <a:cs typeface="Open Sans" pitchFamily="34" charset="0"/>
              </a:rPr>
              <a:t> kolęd</a:t>
            </a:r>
            <a:endParaRPr kumimoji="0" lang="pl-PL" sz="4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 descr="Prezent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ytuł 1"/>
          <p:cNvSpPr txBox="1">
            <a:spLocks/>
          </p:cNvSpPr>
          <p:nvPr/>
        </p:nvSpPr>
        <p:spPr>
          <a:xfrm>
            <a:off x="428596" y="5643586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Open Sans" pitchFamily="34" charset="0"/>
                <a:ea typeface="Open Sans" pitchFamily="34" charset="0"/>
                <a:cs typeface="Open Sans" pitchFamily="34" charset="0"/>
              </a:rPr>
              <a:t>Świąteczne prezenty</a:t>
            </a:r>
            <a:endParaRPr kumimoji="0" lang="pl-PL" sz="4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ODU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ytuł 1"/>
          <p:cNvSpPr txBox="1">
            <a:spLocks/>
          </p:cNvSpPr>
          <p:nvPr/>
        </p:nvSpPr>
        <p:spPr>
          <a:xfrm>
            <a:off x="428596" y="5643586"/>
            <a:ext cx="8229600" cy="1143000"/>
          </a:xfrm>
          <a:prstGeom prst="rect">
            <a:avLst/>
          </a:prstGeom>
        </p:spPr>
        <p:txBody>
          <a:bodyPr>
            <a:normAutofit fontScale="92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4400" b="1" dirty="0" smtClean="0">
                <a:solidFill>
                  <a:srgbClr val="002060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O akcji „Dzieci uczą rodziców”</a:t>
            </a:r>
            <a:endParaRPr kumimoji="0" lang="pl-PL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 descr="CRL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ytuł 1"/>
          <p:cNvSpPr txBox="1">
            <a:spLocks/>
          </p:cNvSpPr>
          <p:nvPr/>
        </p:nvSpPr>
        <p:spPr>
          <a:xfrm>
            <a:off x="428596" y="5643586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4400" b="1" dirty="0" smtClean="0">
                <a:solidFill>
                  <a:srgbClr val="002060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Centrum Rozwoju Lokalnego</a:t>
            </a:r>
            <a:endParaRPr kumimoji="0" lang="pl-PL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1"/>
          <p:cNvSpPr txBox="1">
            <a:spLocks/>
          </p:cNvSpPr>
          <p:nvPr/>
        </p:nvSpPr>
        <p:spPr>
          <a:xfrm>
            <a:off x="428596" y="5500702"/>
            <a:ext cx="8229600" cy="11430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4000" b="1" dirty="0" smtClean="0">
                <a:solidFill>
                  <a:srgbClr val="222B51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Partnerzy akcji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22B51"/>
                </a:solidFill>
                <a:effectLst/>
                <a:uLnTx/>
                <a:uFillTx/>
                <a:latin typeface="Open Sans" pitchFamily="34" charset="0"/>
                <a:ea typeface="Open Sans" pitchFamily="34" charset="0"/>
                <a:cs typeface="Open Sans" pitchFamily="34" charset="0"/>
              </a:rPr>
              <a:t>„Dzieci uczą rodziców”</a:t>
            </a:r>
            <a:endParaRPr kumimoji="0" lang="pl-PL" sz="4000" b="1" i="0" u="none" strike="noStrike" kern="1200" cap="none" spc="0" normalizeH="0" baseline="0" noProof="0" dirty="0">
              <a:ln>
                <a:noFill/>
              </a:ln>
              <a:solidFill>
                <a:srgbClr val="222B51"/>
              </a:solidFill>
              <a:effectLst/>
              <a:uLnTx/>
              <a:uFillTx/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grpSp>
        <p:nvGrpSpPr>
          <p:cNvPr id="2" name="Grupa 15"/>
          <p:cNvGrpSpPr/>
          <p:nvPr/>
        </p:nvGrpSpPr>
        <p:grpSpPr>
          <a:xfrm>
            <a:off x="1141763" y="214290"/>
            <a:ext cx="6860475" cy="4431583"/>
            <a:chOff x="1071538" y="214290"/>
            <a:chExt cx="6860475" cy="4431583"/>
          </a:xfrm>
        </p:grpSpPr>
        <p:pic>
          <p:nvPicPr>
            <p:cNvPr id="12" name="Obraz 11" descr="istebna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143504" y="1857364"/>
              <a:ext cx="2788509" cy="2788509"/>
            </a:xfrm>
            <a:prstGeom prst="rect">
              <a:avLst/>
            </a:prstGeom>
          </p:spPr>
        </p:pic>
        <p:pic>
          <p:nvPicPr>
            <p:cNvPr id="9" name="Obraz 8" descr="logo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71538" y="285728"/>
              <a:ext cx="2692538" cy="1715407"/>
            </a:xfrm>
            <a:prstGeom prst="rect">
              <a:avLst/>
            </a:prstGeom>
          </p:spPr>
        </p:pic>
        <p:pic>
          <p:nvPicPr>
            <p:cNvPr id="10" name="Obraz 9" descr="logo_Muzeum_Dobranocek_w_Rzeszowie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00760" y="214290"/>
              <a:ext cx="1193122" cy="1812902"/>
            </a:xfrm>
            <a:prstGeom prst="rect">
              <a:avLst/>
            </a:prstGeom>
          </p:spPr>
        </p:pic>
        <p:pic>
          <p:nvPicPr>
            <p:cNvPr id="11" name="Obraz 10" descr="szczyrk.pn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28728" y="2285992"/>
              <a:ext cx="1896163" cy="2198392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 descr="Pomagać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ytuł 1"/>
          <p:cNvSpPr txBox="1">
            <a:spLocks/>
          </p:cNvSpPr>
          <p:nvPr/>
        </p:nvSpPr>
        <p:spPr>
          <a:xfrm>
            <a:off x="428596" y="5643586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4400" b="1" dirty="0" smtClean="0">
                <a:solidFill>
                  <a:srgbClr val="C00000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Magiczne słowo „pomagać”</a:t>
            </a:r>
            <a:endParaRPr kumimoji="0" lang="pl-PL" sz="4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JakPomagać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ytuł 1"/>
          <p:cNvSpPr txBox="1">
            <a:spLocks/>
          </p:cNvSpPr>
          <p:nvPr/>
        </p:nvSpPr>
        <p:spPr>
          <a:xfrm>
            <a:off x="428596" y="5643586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4400" b="1" dirty="0" smtClean="0">
                <a:solidFill>
                  <a:srgbClr val="C00000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Jak możesz pomagać innym?</a:t>
            </a:r>
            <a:endParaRPr kumimoji="0" lang="pl-PL" sz="4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12011</TotalTime>
  <Words>47</Words>
  <Application>Microsoft Office PowerPoint</Application>
  <PresentationFormat>Pokaz na ekranie (4:3)</PresentationFormat>
  <Paragraphs>11</Paragraphs>
  <Slides>17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17</vt:i4>
      </vt:variant>
    </vt:vector>
  </HeadingPairs>
  <TitlesOfParts>
    <vt:vector size="18" baseType="lpstr">
      <vt:lpstr>Motyw pakietu Office</vt:lpstr>
      <vt:lpstr>Slajd 1</vt:lpstr>
      <vt:lpstr>Slajd 2</vt:lpstr>
      <vt:lpstr>Slajd 3</vt:lpstr>
      <vt:lpstr>Slajd 4</vt:lpstr>
      <vt:lpstr>Slajd 5</vt:lpstr>
      <vt:lpstr>Slajd 6</vt:lpstr>
      <vt:lpstr>Slajd 7</vt:lpstr>
      <vt:lpstr>Slajd 8</vt:lpstr>
      <vt:lpstr>Slajd 9</vt:lpstr>
      <vt:lpstr>Slajd 10</vt:lpstr>
      <vt:lpstr>Slajd 11</vt:lpstr>
      <vt:lpstr>Slajd 12</vt:lpstr>
      <vt:lpstr>Slajd 13</vt:lpstr>
      <vt:lpstr>Slajd 14</vt:lpstr>
      <vt:lpstr>Slajd 15</vt:lpstr>
      <vt:lpstr>Slajd 16</vt:lpstr>
      <vt:lpstr>Slajd 17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Dawid Wiejata</dc:creator>
  <dc:description>Autor prezentacji: Dawid Wiejata - koordynator akcji "Dzieci uczą rodziców"</dc:description>
  <cp:lastModifiedBy>Bartek</cp:lastModifiedBy>
  <cp:revision>666</cp:revision>
  <dcterms:created xsi:type="dcterms:W3CDTF">2020-11-05T07:21:22Z</dcterms:created>
  <dcterms:modified xsi:type="dcterms:W3CDTF">2021-12-14T07:48:18Z</dcterms:modified>
</cp:coreProperties>
</file>